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2" r:id="rId2"/>
    <p:sldId id="263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5"/>
    <p:restoredTop sz="94648"/>
  </p:normalViewPr>
  <p:slideViewPr>
    <p:cSldViewPr snapToGrid="0">
      <p:cViewPr varScale="1">
        <p:scale>
          <a:sx n="117" d="100"/>
          <a:sy n="117" d="100"/>
        </p:scale>
        <p:origin x="5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83504-092E-8B4E-B3E9-B4B33FA19596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FEB05-7F40-374B-A497-DFC39583D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FEB05-7F40-374B-A497-DFC39583D8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6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FEB05-7F40-374B-A497-DFC39583D8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7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FEB05-7F40-374B-A497-DFC39583D8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1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AD65-4714-7F3D-D100-1D0AE11DD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8B015-992E-9DFD-722B-D5F307131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A410-E44D-4B85-C1C2-9AFCA7ECF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FF83-748B-3C74-316E-56F64B73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80C95-A7EF-8C12-CD89-57DFA923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CAB6-BCA6-CEE6-F81A-63F9A5F6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FB068-A25D-74CC-6653-BE229CB5B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471F6-0625-B550-59B2-696BC0D8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6A453-8F14-EE70-9B83-B999AA6D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520E-C3F9-50BE-2CFA-1CA3799F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0BD95-F88D-565D-706E-1460AE553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8D882-0B11-38F4-E50B-F76E76EDB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054AE-65ED-5D37-8A63-C83644FD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C2B17-6466-A5ED-D6F4-A8B83568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3D8E2-DC24-445E-4C8E-26A5C3A6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7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3F6A-B10E-099A-57CF-2560199A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0F59-F9D3-C27D-1CC3-98885BAF5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154D8-E4E8-8CF6-C311-9EC458CB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FFB7-149F-0EFD-7BE3-654C18FA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726BB-61F2-183A-CA80-C823ED28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6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909C-43C1-7911-661F-D0A492B0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E57C-5C18-FFB7-051E-6FCE73D09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05A8F-862F-70B0-E364-62356CDD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652E-347D-5A51-4561-3DAF2D45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4A247-50FD-DE81-84A9-01BAD05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7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15A3-D358-2EFE-4613-F3F0AB5D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F5A3-1738-055D-6E27-DD3455350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B6B0-C52C-9D69-EE4A-C3EE50FC1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B491E-8999-A2B0-F0A7-B0D4436D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683A9-9BCB-514C-F0ED-A4A71522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DDACF-7654-45BC-7BE5-C224D496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0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5C19-8DA8-B472-2F21-90B0875F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0456-486D-7775-4D6B-6AA95C557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CCC94-778D-B338-8DED-100BC3C32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59A7-A432-68C2-DBC3-BF221BA789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5298A-D2ED-2377-554B-4F7B0F2A4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4D49D-0ED1-6D44-46A6-5F5F0229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767611-128C-CC9F-98BE-DB034F4C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90282D-C3B9-8054-DB6D-B8D69FBA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5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1231-4DB2-A01F-341B-378BCD05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C12CF-C3B1-CD9E-3364-C5581B71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28EB5-398C-0075-D0DF-CEE7F883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6A420-B4E1-E9E0-A8A9-245AEED0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8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B626A-3821-E06A-511C-9E3BBC37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81EF2-226B-397E-B9E0-82738D8E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4941A-AB4A-4908-9695-A1CBC1D7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B8BA-6DB4-07C9-5C3E-19247089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D9AA-2884-C43A-AAB1-CA39481B0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3F675-2BEA-7035-A7A5-0A866E44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BBC25-CDEE-9AE1-EF39-5801B2B50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B8FFC-8AF2-102B-7193-CBD04082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CB599-AFBF-DE60-2FC0-5188F0FC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8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B2AE-3AAC-8DB8-2A45-A85358887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F41C7-2EF4-AA9F-B479-7D1ACBA40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AC803-A0BF-CC52-89A9-D70AF8878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F7FF2-DA0F-AF02-35BF-80B2C8869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9F0CB-70E6-37C8-967B-81AA174E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4DC54-0644-766C-A58E-9F015CBD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4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1518E-7B2D-0E0B-0043-07496FA4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95BEC-F7B2-6E7D-20E7-A69AD98EA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7E895-7C53-C57A-0CD5-0BED67D91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1DD4-641B-104D-A8A0-5B6AB662D74D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3B85A-6159-3964-FD94-67592CA0A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E652-4001-F835-C1C2-73309528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7862B-35D3-8744-8F38-E4A136F05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3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kaggle.com/competitions/icecube-neutrinos-in-deep-ice/overview/description" TargetMode="External"/><Relationship Id="rId4" Type="http://schemas.openxmlformats.org/officeDocument/2006/relationships/hyperlink" Target="https://icecube.wisc.edu/gallery/in-science-icecube-neutrinos-point-to-long-sought-cosmic-ray-accelerato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ecube.wisc.edu/gallery/in-science-icecube-neutrinos-point-to-long-sought-cosmic-ray-accelerato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dschettler8845/ndi-let-s-learn-together-eli5-and-ed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icecube-neutrinos-in-deep-ice/dat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trackml-particle-identification/overview/descrip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hn.ou.edu/~atlas/atlas/gluedispenser/presentation.htm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rncourier.com/a/a-neutrino-telescope-deep-in-the-mediterranean-sea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km3net.org/pictures-and-videos/picture-galleries/album-artists-impressio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BEA2-52D2-79A3-67FE-EDBA6E305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5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Project Proposal</a:t>
            </a:r>
            <a:br>
              <a:rPr lang="en-US" sz="2800" dirty="0"/>
            </a:br>
            <a:r>
              <a:rPr lang="en-US" dirty="0"/>
              <a:t>IceCube – Neutrinos in Deep Ice</a:t>
            </a:r>
            <a:br>
              <a:rPr lang="en-US" dirty="0"/>
            </a:br>
            <a:r>
              <a:rPr lang="en-US" sz="1300" dirty="0"/>
              <a:t>Eric Nguyen     CIS4496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E76A8-0E23-D60F-69DC-C6B61AF9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44" y="1651528"/>
            <a:ext cx="6402916" cy="4802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689B01-88D5-7695-8C65-ADCDD5E51502}"/>
              </a:ext>
            </a:extLst>
          </p:cNvPr>
          <p:cNvSpPr txBox="1"/>
          <p:nvPr/>
        </p:nvSpPr>
        <p:spPr>
          <a:xfrm>
            <a:off x="0" y="6453714"/>
            <a:ext cx="5820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https://icecube.wisc.edu/gallery/in-science-icecube-neutrinos-point-to-long-sought-cosmic-ray-accelerator/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0C8B9-3841-77EE-17F7-EE31E9FCCBBF}"/>
              </a:ext>
            </a:extLst>
          </p:cNvPr>
          <p:cNvSpPr txBox="1"/>
          <p:nvPr/>
        </p:nvSpPr>
        <p:spPr>
          <a:xfrm>
            <a:off x="5806144" y="6458935"/>
            <a:ext cx="5991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https://www.kaggle.com/competitions/icecube-neutrinos-in-deep-ice/overview/description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A290A3-059B-4EAF-1D52-01051F7BF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3942" y="1651527"/>
            <a:ext cx="621459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4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86CA6-21C3-79F3-245C-F1B3A7FA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619"/>
            <a:ext cx="8847438" cy="4976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78340B-242C-F18C-9474-6C1B3781682A}"/>
              </a:ext>
            </a:extLst>
          </p:cNvPr>
          <p:cNvSpPr txBox="1"/>
          <p:nvPr/>
        </p:nvSpPr>
        <p:spPr>
          <a:xfrm>
            <a:off x="0" y="6519302"/>
            <a:ext cx="6296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https://icecube.wisc.edu/gallery/in-science-icecube-neutrinos-point-to-long-sought-cosmic-ray-accelerator/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5E32-5C47-C040-9443-38791925F0A0}"/>
              </a:ext>
            </a:extLst>
          </p:cNvPr>
          <p:cNvSpPr txBox="1"/>
          <p:nvPr/>
        </p:nvSpPr>
        <p:spPr>
          <a:xfrm>
            <a:off x="0" y="1019399"/>
            <a:ext cx="884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blazar emitting neutrino particles towards Earth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D301-5338-2D65-CDC4-CBC12BE6BF9A}"/>
              </a:ext>
            </a:extLst>
          </p:cNvPr>
          <p:cNvSpPr txBox="1"/>
          <p:nvPr/>
        </p:nvSpPr>
        <p:spPr>
          <a:xfrm>
            <a:off x="0" y="92477"/>
            <a:ext cx="1913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Problem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6752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152E-D02A-FC7B-BE2D-79C6423A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19744"/>
            <a:ext cx="2340429" cy="698090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0A3CF-AC13-CE25-26D9-B1ACEA96A60D}"/>
              </a:ext>
            </a:extLst>
          </p:cNvPr>
          <p:cNvSpPr txBox="1"/>
          <p:nvPr/>
        </p:nvSpPr>
        <p:spPr>
          <a:xfrm>
            <a:off x="0" y="817834"/>
            <a:ext cx="393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 neutrino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E76B5D-4CDB-A1D8-0C3A-02D43D938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41054"/>
            <a:ext cx="9476509" cy="5330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38722D-93F3-A30B-B3F8-771ABB460C01}"/>
              </a:ext>
            </a:extLst>
          </p:cNvPr>
          <p:cNvSpPr txBox="1"/>
          <p:nvPr/>
        </p:nvSpPr>
        <p:spPr>
          <a:xfrm>
            <a:off x="-2" y="6626078"/>
            <a:ext cx="5027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https://www.kaggle.com/code/dschettler8845/ndi-let-s-learn-together-eli5-and-eda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5696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54AA7-ED75-75A6-9DA1-CBCDF062C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21309"/>
            <a:ext cx="10737111" cy="5390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E6F314-05F1-6191-94A2-9117752A5B5B}"/>
              </a:ext>
            </a:extLst>
          </p:cNvPr>
          <p:cNvSpPr txBox="1"/>
          <p:nvPr/>
        </p:nvSpPr>
        <p:spPr>
          <a:xfrm>
            <a:off x="0" y="6611779"/>
            <a:ext cx="4112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https://www.kaggle.com/competitions/icecube-neutrinos-in-deep-ice/data</a:t>
            </a:r>
            <a:endParaRPr lang="en-US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36DBD-78BA-F672-5DF3-AC7B98B8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742"/>
            <a:ext cx="4365171" cy="772885"/>
          </a:xfrm>
        </p:spPr>
        <p:txBody>
          <a:bodyPr/>
          <a:lstStyle/>
          <a:p>
            <a:r>
              <a:rPr lang="en-US" dirty="0"/>
              <a:t>Nature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0A59-C4F1-2ACD-ADF6-8A58DB153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065"/>
            <a:ext cx="6305797" cy="6058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 learning problem (Regression)</a:t>
            </a:r>
          </a:p>
        </p:txBody>
      </p:sp>
    </p:spTree>
    <p:extLst>
      <p:ext uri="{BB962C8B-B14F-4D97-AF65-F5344CB8AC3E}">
        <p14:creationId xmlns:p14="http://schemas.microsoft.com/office/powerpoint/2010/main" val="183465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3A52-6D25-5790-83DF-7EADF79F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840"/>
            <a:ext cx="2394857" cy="658132"/>
          </a:xfrm>
        </p:spPr>
        <p:txBody>
          <a:bodyPr>
            <a:noAutofit/>
          </a:bodyPr>
          <a:lstStyle/>
          <a:p>
            <a:r>
              <a:rPr lang="en-US" dirty="0"/>
              <a:t>Past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7D4C5-2648-B9F0-198F-1268E696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9972"/>
            <a:ext cx="6624918" cy="533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TrackML Particle Tracking Challenge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Problem</a:t>
            </a:r>
          </a:p>
          <a:p>
            <a:pPr marL="0" indent="0">
              <a:buNone/>
            </a:pPr>
            <a:r>
              <a:rPr lang="en-US" dirty="0"/>
              <a:t>	Quickly reconstruct particle tracks 	from 3D points left in silicon detectors</a:t>
            </a:r>
          </a:p>
          <a:p>
            <a:pPr marL="0" indent="0">
              <a:buNone/>
            </a:pPr>
            <a:r>
              <a:rPr lang="en-US" b="1" dirty="0"/>
              <a:t>Context</a:t>
            </a:r>
          </a:p>
          <a:p>
            <a:pPr marL="0" indent="0">
              <a:buNone/>
            </a:pPr>
            <a:r>
              <a:rPr lang="en-US" dirty="0"/>
              <a:t>	Can machine learning help discover 	and characterize new particles?</a:t>
            </a:r>
          </a:p>
          <a:p>
            <a:pPr marL="0" indent="0">
              <a:buNone/>
            </a:pPr>
            <a:r>
              <a:rPr lang="en-US" b="1" dirty="0"/>
              <a:t>Results</a:t>
            </a:r>
          </a:p>
          <a:p>
            <a:pPr marL="0" indent="0">
              <a:buNone/>
            </a:pPr>
            <a:r>
              <a:rPr lang="en-US" dirty="0"/>
              <a:t>	Speeds under 10s, faster than</a:t>
            </a:r>
          </a:p>
          <a:p>
            <a:pPr marL="0" indent="0">
              <a:buNone/>
            </a:pPr>
            <a:r>
              <a:rPr lang="en-US" dirty="0"/>
              <a:t>	state-of-the-art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A48EB-B921-25C3-9CD7-4EA7A8E2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918" y="2922671"/>
            <a:ext cx="5567082" cy="3811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6CF40-F299-A730-AE97-84BB3609A66D}"/>
              </a:ext>
            </a:extLst>
          </p:cNvPr>
          <p:cNvSpPr txBox="1"/>
          <p:nvPr/>
        </p:nvSpPr>
        <p:spPr>
          <a:xfrm>
            <a:off x="6624918" y="6610871"/>
            <a:ext cx="5419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https://www.kaggle.com/competitions/trackml-particle-identification/overview/description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E71C6-8611-6806-E9B3-3353C8C20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918" y="0"/>
            <a:ext cx="4313051" cy="326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386FC-D464-BA14-9090-C7B2729883CA}"/>
              </a:ext>
            </a:extLst>
          </p:cNvPr>
          <p:cNvSpPr txBox="1"/>
          <p:nvPr/>
        </p:nvSpPr>
        <p:spPr>
          <a:xfrm>
            <a:off x="6624918" y="3182779"/>
            <a:ext cx="3911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5"/>
              </a:rPr>
              <a:t>https://www.nhn.ou.edu/~atlas/atlas/gluedispenser/presentation.html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259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8082-2C30-21D3-B30B-CF082B47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5057"/>
            <a:ext cx="5585253" cy="647246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Proposed contributions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B6D0F-B09F-24FF-E745-4CAEA7BF80CC}"/>
              </a:ext>
            </a:extLst>
          </p:cNvPr>
          <p:cNvSpPr txBox="1"/>
          <p:nvPr/>
        </p:nvSpPr>
        <p:spPr>
          <a:xfrm>
            <a:off x="1" y="764041"/>
            <a:ext cx="4911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Documentation, reproducibility, and generalness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21952-3EF2-7496-60A7-923A921F7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3917"/>
            <a:ext cx="7412927" cy="4149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7E086-C351-9B58-B763-4ADF55BA7B42}"/>
              </a:ext>
            </a:extLst>
          </p:cNvPr>
          <p:cNvSpPr txBox="1"/>
          <p:nvPr/>
        </p:nvSpPr>
        <p:spPr>
          <a:xfrm>
            <a:off x="544163" y="2086256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KM3NeT Neutrino Detector in Mediterranean Sea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5D4EC-854C-696B-F349-35277E9D1400}"/>
              </a:ext>
            </a:extLst>
          </p:cNvPr>
          <p:cNvSpPr txBox="1"/>
          <p:nvPr/>
        </p:nvSpPr>
        <p:spPr>
          <a:xfrm>
            <a:off x="0" y="6633550"/>
            <a:ext cx="4911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https://www.km3net.org/pictures-and-videos/picture-galleries/album-artists-impressions/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C4100F-D02E-5166-E4B2-EF7EA5635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783" y="529615"/>
            <a:ext cx="4932216" cy="6143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25401-5744-9224-50CD-355E5FC8A7BA}"/>
              </a:ext>
            </a:extLst>
          </p:cNvPr>
          <p:cNvSpPr txBox="1"/>
          <p:nvPr/>
        </p:nvSpPr>
        <p:spPr>
          <a:xfrm>
            <a:off x="7879975" y="6637700"/>
            <a:ext cx="4431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6"/>
              </a:rPr>
              <a:t>https://cerncourier.com/a/a-neutrino-telescope-deep-in-the-mediterranean-sea/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3334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217</Words>
  <Application>Microsoft Macintosh PowerPoint</Application>
  <PresentationFormat>Widescreen</PresentationFormat>
  <Paragraphs>32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Project Proposal IceCube – Neutrinos in Deep Ice Eric Nguyen     CIS4496</vt:lpstr>
      <vt:lpstr>PowerPoint Presentation</vt:lpstr>
      <vt:lpstr>Objective</vt:lpstr>
      <vt:lpstr>Nature of problem</vt:lpstr>
      <vt:lpstr>Past work</vt:lpstr>
      <vt:lpstr>Proposed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4496 Project Proposal: IceCube – Neutrinos in Deep Ice</dc:title>
  <dc:creator>Eric Nguyen</dc:creator>
  <cp:lastModifiedBy>Eric Nguyen</cp:lastModifiedBy>
  <cp:revision>31</cp:revision>
  <dcterms:created xsi:type="dcterms:W3CDTF">2023-01-23T19:25:17Z</dcterms:created>
  <dcterms:modified xsi:type="dcterms:W3CDTF">2023-01-24T23:05:41Z</dcterms:modified>
</cp:coreProperties>
</file>